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6" r:id="rId2"/>
    <p:sldId id="257" r:id="rId3"/>
    <p:sldId id="258" r:id="rId4"/>
    <p:sldId id="259" r:id="rId5"/>
    <p:sldId id="260" r:id="rId6"/>
    <p:sldId id="263" r:id="rId7"/>
    <p:sldId id="264" r:id="rId8"/>
    <p:sldId id="265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63" autoAdjust="0"/>
    <p:restoredTop sz="94660"/>
  </p:normalViewPr>
  <p:slideViewPr>
    <p:cSldViewPr>
      <p:cViewPr varScale="1">
        <p:scale>
          <a:sx n="65" d="100"/>
          <a:sy n="65" d="100"/>
        </p:scale>
        <p:origin x="-114" y="-16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Freeform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N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N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Freeform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EA3DD4C7-9137-4C0D-99D1-C0C928F66448}" type="datetimeFigureOut">
              <a:rPr lang="en-US" smtClean="0"/>
              <a:pPr/>
              <a:t>9/26/2011</a:t>
            </a:fld>
            <a:endParaRPr lang="en-NZ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en-NZ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503EFD30-94B2-478F-BA81-389926BBC3E0}" type="slidenum">
              <a:rPr lang="en-NZ" smtClean="0"/>
              <a:pPr/>
              <a:t>‹#›</a:t>
            </a:fld>
            <a:endParaRPr lang="en-NZ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71472" y="642918"/>
            <a:ext cx="6480048" cy="2301240"/>
          </a:xfrm>
        </p:spPr>
        <p:txBody>
          <a:bodyPr>
            <a:noAutofit/>
          </a:bodyPr>
          <a:lstStyle/>
          <a:p>
            <a:r>
              <a:rPr lang="en-NZ" sz="15000" dirty="0" smtClean="0"/>
              <a:t>Values</a:t>
            </a:r>
            <a:endParaRPr lang="en-NZ" sz="15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714316" y="2857496"/>
            <a:ext cx="8429684" cy="2466980"/>
          </a:xfrm>
        </p:spPr>
        <p:txBody>
          <a:bodyPr>
            <a:noAutofit/>
          </a:bodyPr>
          <a:lstStyle/>
          <a:p>
            <a:pPr algn="l">
              <a:buFont typeface="Wingdings" pitchFamily="2" charset="2"/>
              <a:buChar char="Ø"/>
            </a:pPr>
            <a:r>
              <a:rPr lang="en-NZ" sz="3000" dirty="0" smtClean="0"/>
              <a:t> What are they? </a:t>
            </a:r>
          </a:p>
          <a:p>
            <a:pPr algn="l">
              <a:buFont typeface="Wingdings" pitchFamily="2" charset="2"/>
              <a:buChar char="Ø"/>
            </a:pPr>
            <a:r>
              <a:rPr lang="en-NZ" sz="3000" dirty="0" smtClean="0"/>
              <a:t> What are </a:t>
            </a:r>
            <a:r>
              <a:rPr lang="en-NZ" sz="3000" i="1" dirty="0" smtClean="0"/>
              <a:t>your</a:t>
            </a:r>
            <a:r>
              <a:rPr lang="en-NZ" sz="3000" dirty="0" smtClean="0"/>
              <a:t> values? </a:t>
            </a:r>
          </a:p>
          <a:p>
            <a:pPr algn="l">
              <a:buFont typeface="Wingdings" pitchFamily="2" charset="2"/>
              <a:buChar char="Ø"/>
            </a:pPr>
            <a:r>
              <a:rPr lang="en-NZ" sz="3000" dirty="0" smtClean="0"/>
              <a:t> Why are they important to you?</a:t>
            </a:r>
          </a:p>
          <a:p>
            <a:pPr algn="l">
              <a:buFont typeface="Wingdings" pitchFamily="2" charset="2"/>
              <a:buChar char="Ø"/>
            </a:pPr>
            <a:r>
              <a:rPr lang="en-NZ" sz="3000" dirty="0" smtClean="0"/>
              <a:t> How do your values influence your decisions?</a:t>
            </a:r>
            <a:endParaRPr lang="en-NZ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noFill/>
        </p:spPr>
        <p:txBody>
          <a:bodyPr>
            <a:normAutofit/>
          </a:bodyPr>
          <a:lstStyle/>
          <a:p>
            <a:pPr algn="ctr"/>
            <a:r>
              <a:rPr lang="en-NZ" sz="6000" b="1" dirty="0" smtClean="0">
                <a:solidFill>
                  <a:schemeClr val="tx2">
                    <a:lumMod val="75000"/>
                  </a:schemeClr>
                </a:solidFill>
              </a:rPr>
              <a:t>What are values?</a:t>
            </a:r>
            <a:endParaRPr lang="en-NZ" sz="6000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28662" y="1643050"/>
            <a:ext cx="7467600" cy="4525963"/>
          </a:xfrm>
        </p:spPr>
        <p:txBody>
          <a:bodyPr/>
          <a:lstStyle/>
          <a:p>
            <a:pPr>
              <a:lnSpc>
                <a:spcPct val="150000"/>
              </a:lnSpc>
            </a:pPr>
            <a:r>
              <a:rPr lang="en-NZ" dirty="0" smtClean="0"/>
              <a:t>Values are deeply held beliefs about what is important or desirable. They are expressed through the ways in which people think and act. </a:t>
            </a:r>
          </a:p>
          <a:p>
            <a:pPr>
              <a:lnSpc>
                <a:spcPct val="150000"/>
              </a:lnSpc>
            </a:pPr>
            <a:endParaRPr lang="en-NZ" dirty="0" smtClean="0"/>
          </a:p>
          <a:p>
            <a:pPr algn="r">
              <a:lnSpc>
                <a:spcPct val="150000"/>
              </a:lnSpc>
              <a:buNone/>
            </a:pPr>
            <a:r>
              <a:rPr lang="en-NZ" sz="2000" dirty="0" smtClean="0"/>
              <a:t>(NZ Curriculum, 2007)</a:t>
            </a:r>
          </a:p>
          <a:p>
            <a:pPr>
              <a:lnSpc>
                <a:spcPct val="150000"/>
              </a:lnSpc>
              <a:buNone/>
            </a:pPr>
            <a:endParaRPr lang="en-NZ" dirty="0"/>
          </a:p>
        </p:txBody>
      </p:sp>
    </p:spTree>
  </p:cSld>
  <p:clrMapOvr>
    <a:masterClrMapping/>
  </p:clrMapOvr>
  <p:transition spd="med"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NZ" b="1" dirty="0" smtClean="0">
                <a:solidFill>
                  <a:schemeClr val="tx2">
                    <a:lumMod val="75000"/>
                  </a:schemeClr>
                </a:solidFill>
              </a:rPr>
              <a:t>What are </a:t>
            </a:r>
            <a:r>
              <a:rPr lang="en-NZ" b="1" i="1" dirty="0" smtClean="0">
                <a:solidFill>
                  <a:schemeClr val="tx2">
                    <a:lumMod val="75000"/>
                  </a:schemeClr>
                </a:solidFill>
              </a:rPr>
              <a:t>your </a:t>
            </a:r>
            <a:r>
              <a:rPr lang="en-NZ" b="1" dirty="0" smtClean="0">
                <a:solidFill>
                  <a:schemeClr val="tx2">
                    <a:lumMod val="75000"/>
                  </a:schemeClr>
                </a:solidFill>
              </a:rPr>
              <a:t>values?</a:t>
            </a:r>
            <a:r>
              <a:rPr lang="en-NZ" dirty="0" smtClean="0"/>
              <a:t/>
            </a:r>
            <a:br>
              <a:rPr lang="en-NZ" dirty="0" smtClean="0"/>
            </a:br>
            <a:r>
              <a:rPr lang="en-NZ" sz="2200" dirty="0" smtClean="0"/>
              <a:t>Rank the following in order of importance to you</a:t>
            </a:r>
            <a:endParaRPr lang="en-NZ" sz="2200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00034" y="1357298"/>
            <a:ext cx="3657600" cy="4525963"/>
          </a:xfrm>
        </p:spPr>
        <p:txBody>
          <a:bodyPr>
            <a:normAutofit fontScale="92500" lnSpcReduction="10000"/>
          </a:bodyPr>
          <a:lstStyle/>
          <a:p>
            <a:pPr>
              <a:buNone/>
            </a:pPr>
            <a:endParaRPr lang="en-NZ" dirty="0" smtClean="0"/>
          </a:p>
          <a:p>
            <a:r>
              <a:rPr lang="en-NZ" sz="3600" dirty="0" smtClean="0"/>
              <a:t>Money</a:t>
            </a:r>
          </a:p>
          <a:p>
            <a:r>
              <a:rPr lang="en-NZ" sz="3600" dirty="0" smtClean="0"/>
              <a:t>Freedom</a:t>
            </a:r>
          </a:p>
          <a:p>
            <a:r>
              <a:rPr lang="en-NZ" sz="3600" dirty="0" smtClean="0"/>
              <a:t>Education</a:t>
            </a:r>
          </a:p>
          <a:p>
            <a:r>
              <a:rPr lang="en-NZ" sz="3600" dirty="0" smtClean="0"/>
              <a:t>Success</a:t>
            </a:r>
          </a:p>
          <a:p>
            <a:r>
              <a:rPr lang="en-NZ" sz="3600" dirty="0" smtClean="0"/>
              <a:t>Excitement</a:t>
            </a:r>
          </a:p>
          <a:p>
            <a:r>
              <a:rPr lang="en-NZ" sz="3600" dirty="0" smtClean="0"/>
              <a:t>Sport</a:t>
            </a:r>
          </a:p>
          <a:p>
            <a:r>
              <a:rPr lang="en-NZ" sz="3600" dirty="0" smtClean="0"/>
              <a:t>Honesty</a:t>
            </a:r>
          </a:p>
          <a:p>
            <a:endParaRPr lang="en-NZ" dirty="0" smtClean="0"/>
          </a:p>
          <a:p>
            <a:endParaRPr lang="en-NZ" dirty="0" smtClean="0"/>
          </a:p>
          <a:p>
            <a:endParaRPr lang="en-NZ" dirty="0" smtClean="0"/>
          </a:p>
        </p:txBody>
      </p:sp>
      <p:sp>
        <p:nvSpPr>
          <p:cNvPr id="7" name="Content Placeholder 6"/>
          <p:cNvSpPr>
            <a:spLocks noGrp="1"/>
          </p:cNvSpPr>
          <p:nvPr>
            <p:ph sz="half" idx="2"/>
          </p:nvPr>
        </p:nvSpPr>
        <p:spPr>
          <a:xfrm>
            <a:off x="4286248" y="1857364"/>
            <a:ext cx="3657600" cy="4525963"/>
          </a:xfrm>
        </p:spPr>
        <p:txBody>
          <a:bodyPr>
            <a:noAutofit/>
          </a:bodyPr>
          <a:lstStyle/>
          <a:p>
            <a:r>
              <a:rPr lang="en-NZ" sz="3600" dirty="0" smtClean="0"/>
              <a:t>Family</a:t>
            </a:r>
          </a:p>
          <a:p>
            <a:r>
              <a:rPr lang="en-NZ" sz="3600" dirty="0" smtClean="0"/>
              <a:t>Friendships</a:t>
            </a:r>
          </a:p>
          <a:p>
            <a:r>
              <a:rPr lang="en-NZ" sz="3600" dirty="0" smtClean="0"/>
              <a:t>Food</a:t>
            </a:r>
          </a:p>
          <a:p>
            <a:r>
              <a:rPr lang="en-NZ" sz="3600" dirty="0" smtClean="0"/>
              <a:t>Shelter</a:t>
            </a:r>
          </a:p>
          <a:p>
            <a:r>
              <a:rPr lang="en-NZ" sz="3600" dirty="0" smtClean="0"/>
              <a:t>Good health</a:t>
            </a:r>
          </a:p>
          <a:p>
            <a:r>
              <a:rPr lang="en-NZ" sz="3600" dirty="0" smtClean="0"/>
              <a:t>Add two of your own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435280" cy="1143000"/>
          </a:xfrm>
        </p:spPr>
        <p:txBody>
          <a:bodyPr>
            <a:noAutofit/>
          </a:bodyPr>
          <a:lstStyle/>
          <a:p>
            <a:pPr algn="ctr"/>
            <a:r>
              <a:rPr lang="en-NZ" b="1" dirty="0" smtClean="0">
                <a:solidFill>
                  <a:schemeClr val="tx2">
                    <a:lumMod val="75000"/>
                  </a:schemeClr>
                </a:solidFill>
              </a:rPr>
              <a:t>Why are they important to you?</a:t>
            </a:r>
            <a:endParaRPr lang="en-NZ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200000"/>
              </a:lnSpc>
            </a:pPr>
            <a:r>
              <a:rPr lang="en-NZ" dirty="0" smtClean="0"/>
              <a:t>Compare your order of importance with your neighbour</a:t>
            </a:r>
          </a:p>
          <a:p>
            <a:pPr>
              <a:lnSpc>
                <a:spcPct val="200000"/>
              </a:lnSpc>
            </a:pPr>
            <a:r>
              <a:rPr lang="en-NZ" dirty="0" smtClean="0"/>
              <a:t>Is there a difference? Why? </a:t>
            </a:r>
          </a:p>
          <a:p>
            <a:pPr>
              <a:lnSpc>
                <a:spcPct val="200000"/>
              </a:lnSpc>
            </a:pPr>
            <a:r>
              <a:rPr lang="en-NZ" dirty="0" smtClean="0"/>
              <a:t>Compare with another pair 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n-NZ" b="1" dirty="0" smtClean="0">
                <a:solidFill>
                  <a:schemeClr val="tx2">
                    <a:lumMod val="75000"/>
                  </a:schemeClr>
                </a:solidFill>
              </a:rPr>
              <a:t>How do your values influence your decisions?</a:t>
            </a:r>
            <a:endParaRPr lang="en-NZ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2060848"/>
            <a:ext cx="8352928" cy="4121299"/>
          </a:xfrm>
        </p:spPr>
        <p:txBody>
          <a:bodyPr>
            <a:normAutofit fontScale="92500" lnSpcReduction="20000"/>
          </a:bodyPr>
          <a:lstStyle/>
          <a:p>
            <a:pPr>
              <a:lnSpc>
                <a:spcPct val="170000"/>
              </a:lnSpc>
            </a:pPr>
            <a:r>
              <a:rPr lang="en-NZ" dirty="0" smtClean="0"/>
              <a:t>Every decision you make reflects your own personal values</a:t>
            </a:r>
          </a:p>
          <a:p>
            <a:pPr>
              <a:lnSpc>
                <a:spcPct val="170000"/>
              </a:lnSpc>
            </a:pPr>
            <a:r>
              <a:rPr lang="en-NZ" dirty="0" smtClean="0"/>
              <a:t>Your values may have been developed through family/friends values, own personal experiences and expectations on you from </a:t>
            </a:r>
            <a:r>
              <a:rPr lang="en-NZ" dirty="0" smtClean="0"/>
              <a:t>others </a:t>
            </a:r>
          </a:p>
          <a:p>
            <a:pPr>
              <a:lnSpc>
                <a:spcPct val="170000"/>
              </a:lnSpc>
            </a:pPr>
            <a:r>
              <a:rPr lang="en-NZ" dirty="0" smtClean="0"/>
              <a:t>Where else might your values have come from?</a:t>
            </a:r>
            <a:endParaRPr lang="en-NZ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en-NZ" b="1" dirty="0" smtClean="0">
                <a:solidFill>
                  <a:schemeClr val="tx2">
                    <a:lumMod val="75000"/>
                  </a:schemeClr>
                </a:solidFill>
              </a:rPr>
              <a:t>Peer influences on your values</a:t>
            </a:r>
            <a:endParaRPr lang="en-NZ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NZ" dirty="0" smtClean="0"/>
              <a:t>During a person's teenage years, their peers can have a large influence on the way they think and act. This is because it is very important for a person to 'fit in' and be accepted by their peers. This can sometimes cause a person to behave in a way they think their peers will find 'cool‘ even though if is not who they really are</a:t>
            </a:r>
            <a:r>
              <a:rPr lang="en-NZ" dirty="0" smtClean="0"/>
              <a:t>.</a:t>
            </a:r>
            <a:endParaRPr lang="en-NZ" dirty="0" smtClean="0"/>
          </a:p>
          <a:p>
            <a:r>
              <a:rPr lang="en-NZ" dirty="0" smtClean="0"/>
              <a:t>Activity – fill out worksheet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NZ" b="1" dirty="0" smtClean="0">
                <a:solidFill>
                  <a:schemeClr val="tx2">
                    <a:lumMod val="75000"/>
                  </a:schemeClr>
                </a:solidFill>
              </a:rPr>
              <a:t>Discussion time</a:t>
            </a:r>
            <a:endParaRPr lang="en-NZ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9592" y="1844824"/>
            <a:ext cx="7467600" cy="4525963"/>
          </a:xfrm>
        </p:spPr>
        <p:txBody>
          <a:bodyPr>
            <a:normAutofit fontScale="92500" lnSpcReduction="10000"/>
          </a:bodyPr>
          <a:lstStyle/>
          <a:p>
            <a:pPr>
              <a:lnSpc>
                <a:spcPct val="150000"/>
              </a:lnSpc>
            </a:pPr>
            <a:r>
              <a:rPr lang="en-NZ" dirty="0" smtClean="0"/>
              <a:t> </a:t>
            </a:r>
            <a:r>
              <a:rPr lang="en-NZ" dirty="0" smtClean="0"/>
              <a:t>How do our values influence our decisions?</a:t>
            </a:r>
          </a:p>
          <a:p>
            <a:pPr>
              <a:lnSpc>
                <a:spcPct val="150000"/>
              </a:lnSpc>
            </a:pPr>
            <a:r>
              <a:rPr lang="en-NZ" dirty="0" smtClean="0"/>
              <a:t>How do the school’s values influence our decisions?</a:t>
            </a:r>
          </a:p>
          <a:p>
            <a:pPr>
              <a:lnSpc>
                <a:spcPct val="150000"/>
              </a:lnSpc>
            </a:pPr>
            <a:r>
              <a:rPr lang="en-NZ" dirty="0" smtClean="0"/>
              <a:t>Why do some people make different decisions to us? (sometimes we might find their decisions a bit weird)</a:t>
            </a:r>
          </a:p>
          <a:p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NZ" b="1" dirty="0" smtClean="0">
                <a:solidFill>
                  <a:schemeClr val="tx2">
                    <a:lumMod val="75000"/>
                  </a:schemeClr>
                </a:solidFill>
              </a:rPr>
              <a:t>What have you learnt today?</a:t>
            </a:r>
            <a:endParaRPr lang="en-NZ" b="1" dirty="0">
              <a:solidFill>
                <a:schemeClr val="tx2">
                  <a:lumMod val="75000"/>
                </a:schemeClr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2060848"/>
            <a:ext cx="7467600" cy="4525963"/>
          </a:xfrm>
        </p:spPr>
        <p:txBody>
          <a:bodyPr/>
          <a:lstStyle/>
          <a:p>
            <a:pPr>
              <a:lnSpc>
                <a:spcPct val="200000"/>
              </a:lnSpc>
            </a:pPr>
            <a:r>
              <a:rPr lang="en-NZ" dirty="0" smtClean="0"/>
              <a:t>What are values?</a:t>
            </a:r>
          </a:p>
          <a:p>
            <a:pPr>
              <a:lnSpc>
                <a:spcPct val="200000"/>
              </a:lnSpc>
            </a:pPr>
            <a:r>
              <a:rPr lang="en-NZ" dirty="0" smtClean="0"/>
              <a:t>Why are they important to you?</a:t>
            </a:r>
          </a:p>
          <a:p>
            <a:pPr algn="ctr"/>
            <a:endParaRPr lang="en-NZ" dirty="0" smtClean="0"/>
          </a:p>
          <a:p>
            <a:pPr algn="ctr">
              <a:buNone/>
            </a:pPr>
            <a:r>
              <a:rPr lang="en-NZ" dirty="0" smtClean="0"/>
              <a:t>(share with a neighbour)</a:t>
            </a:r>
            <a:endParaRPr lang="en-NZ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chnic">
  <a:themeElements>
    <a:clrScheme name="Concourse">
      <a:dk1>
        <a:sysClr val="windowText" lastClr="000000"/>
      </a:dk1>
      <a:lt1>
        <a:sysClr val="window" lastClr="FFFFFF"/>
      </a:lt1>
      <a:dk2>
        <a:srgbClr val="464646"/>
      </a:dk2>
      <a:lt2>
        <a:srgbClr val="DEF5FA"/>
      </a:lt2>
      <a:accent1>
        <a:srgbClr val="2DA2BF"/>
      </a:accent1>
      <a:accent2>
        <a:srgbClr val="DA1F28"/>
      </a:accent2>
      <a:accent3>
        <a:srgbClr val="EB641B"/>
      </a:accent3>
      <a:accent4>
        <a:srgbClr val="39639D"/>
      </a:accent4>
      <a:accent5>
        <a:srgbClr val="474B78"/>
      </a:accent5>
      <a:accent6>
        <a:srgbClr val="7D3C4A"/>
      </a:accent6>
      <a:hlink>
        <a:srgbClr val="FF8119"/>
      </a:hlink>
      <a:folHlink>
        <a:srgbClr val="44B9E8"/>
      </a:folHlink>
    </a:clrScheme>
    <a:fontScheme name="Technic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Technic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298</TotalTime>
  <Words>303</Words>
  <Application>Microsoft Office PowerPoint</Application>
  <PresentationFormat>On-screen Show (4:3)</PresentationFormat>
  <Paragraphs>45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Technic</vt:lpstr>
      <vt:lpstr>Values</vt:lpstr>
      <vt:lpstr>What are values?</vt:lpstr>
      <vt:lpstr>What are your values? Rank the following in order of importance to you</vt:lpstr>
      <vt:lpstr>Why are they important to you?</vt:lpstr>
      <vt:lpstr>How do your values influence your decisions?</vt:lpstr>
      <vt:lpstr>Peer influences on your values</vt:lpstr>
      <vt:lpstr>Discussion time</vt:lpstr>
      <vt:lpstr>What have you learnt today?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Katie Miller</dc:creator>
  <cp:lastModifiedBy>katie.miller</cp:lastModifiedBy>
  <cp:revision>22</cp:revision>
  <dcterms:created xsi:type="dcterms:W3CDTF">2011-09-25T03:48:38Z</dcterms:created>
  <dcterms:modified xsi:type="dcterms:W3CDTF">2011-09-26T01:20:10Z</dcterms:modified>
</cp:coreProperties>
</file>

<file path=docProps/thumbnail.jpeg>
</file>